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5" d="100"/>
          <a:sy n="45" d="100"/>
        </p:scale>
        <p:origin x="1752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7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430887"/>
            <a:ext cx="4668917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521" y="1155621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2827" y="1319927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010" y="1449110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827" y="1946672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12827" y="2285405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high-frequency buyers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48521" y="2857024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12827" y="3021330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010" y="3150513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2827" y="3648075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12827" y="398680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loyal segment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48521" y="4558427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12827" y="4722733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010" y="4851916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2827" y="5349478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 Discounts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12827" y="5688211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48521" y="6259830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12827" y="6424136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835E54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010" y="6553319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2827" y="7050881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12827" y="738961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207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customer demographics, purchase details, and shopping behavior patterns across multiple product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022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393656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Gender Comparison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and female customers show distinct spending patterns across categories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150864"/>
            <a:ext cx="6572131" cy="60787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Group Revenue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 age segments contribute varying revenue levels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68" y="2150864"/>
            <a:ext cx="6572131" cy="6078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0839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 &amp; Spending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4978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284214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77463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using discounts while spending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616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196120"/>
            <a:ext cx="3651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4686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percentage of discounted purchases identified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1928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E1D4D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25363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017306" y="6185416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strategies with margin control to optimize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17624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5 products with highest average review ratings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517624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3 most purchased products within each category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517624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Favorites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Products consistently driving repeat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06908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&amp; Purchase Patterns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148862"/>
            <a:ext cx="12380064" cy="69451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demonstrate higher average purchase amounts, indicating premium customer segment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654" y="369808"/>
            <a:ext cx="346031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60" y="1059061"/>
            <a:ext cx="2258616" cy="478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98213" y="123205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156597" y="1193483"/>
            <a:ext cx="387191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055751" y="1551027"/>
            <a:ext cx="9070419" cy="7620"/>
          </a:xfrm>
          <a:prstGeom prst="roundRect">
            <a:avLst>
              <a:gd name="adj" fmla="val 741304"/>
            </a:avLst>
          </a:prstGeom>
          <a:solidFill>
            <a:srgbClr val="D1C8C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33" y="1571625"/>
            <a:ext cx="4517350" cy="478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8213" y="169295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285905" y="1706047"/>
            <a:ext cx="727472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185059" y="2063591"/>
            <a:ext cx="7941112" cy="7620"/>
          </a:xfrm>
          <a:prstGeom prst="roundRect">
            <a:avLst>
              <a:gd name="adj" fmla="val 741304"/>
            </a:avLst>
          </a:prstGeom>
          <a:solidFill>
            <a:srgbClr val="D1C8C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2084189"/>
            <a:ext cx="6776085" cy="4789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798332" y="2205514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415332" y="2218611"/>
            <a:ext cx="32313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470654" y="2835354"/>
            <a:ext cx="668047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classified based on purchase history and frequency patterns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70654" y="3171587"/>
            <a:ext cx="668047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with 5+ purchases show higher subscription rates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470654" y="3433882"/>
            <a:ext cx="668047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segment drives significant revenue contribution</a:t>
            </a:r>
            <a:endParaRPr lang="en-US" sz="10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819" y="2522303"/>
            <a:ext cx="5981581" cy="57072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4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273260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vs non-subscribers average purchase difference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42%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273260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Rate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make more frequent purchases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85%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273260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Link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5+ purchases likely to subscribe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346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Crimson Pro Bold</vt:lpstr>
      <vt:lpstr>Crimson Pro Light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Vaibhav Raut</cp:lastModifiedBy>
  <cp:revision>2</cp:revision>
  <dcterms:created xsi:type="dcterms:W3CDTF">2025-12-07T10:16:22Z</dcterms:created>
  <dcterms:modified xsi:type="dcterms:W3CDTF">2025-12-07T11:27:27Z</dcterms:modified>
</cp:coreProperties>
</file>